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2025-04-01T21:24:23Z</dcterms:modified>
  <cp:category/>
</cp:coreProperties>
</file>

<file path=docProps/thumbnail.jpeg>
</file>